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5"/>
    <p:restoredTop sz="94666"/>
  </p:normalViewPr>
  <p:slideViewPr>
    <p:cSldViewPr snapToGrid="0" snapToObjects="1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72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5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15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117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84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0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54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195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7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688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2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3952E-1AEE-7944-8A1D-31E36FC3DA72}" type="datetimeFigureOut">
              <a:rPr kumimoji="1" lang="zh-CN" altLang="en-US" smtClean="0"/>
              <a:t>2016/10/23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A38CF-0F27-994C-9E5E-4567BC362C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99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2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6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34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687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4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761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8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32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35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098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4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DengXian</vt:lpstr>
      <vt:lpstr>DengXian Light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xinyu ge</dc:creator>
  <cp:lastModifiedBy>XUAN LI</cp:lastModifiedBy>
  <cp:revision>10</cp:revision>
  <dcterms:created xsi:type="dcterms:W3CDTF">2016-05-07T05:38:55Z</dcterms:created>
  <dcterms:modified xsi:type="dcterms:W3CDTF">2016-10-24T00:25:57Z</dcterms:modified>
</cp:coreProperties>
</file>